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10058400" cx="7772400"/>
  <p:notesSz cx="7099300" cy="9385300"/>
  <p:embeddedFontLst>
    <p:embeddedFont>
      <p:font typeface="Overlock"/>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Overlock-boldItalic.fntdata"/><Relationship Id="rId10" Type="http://schemas.openxmlformats.org/officeDocument/2006/relationships/font" Target="fonts/Overlock-italic.fntdata"/><Relationship Id="rId9" Type="http://schemas.openxmlformats.org/officeDocument/2006/relationships/font" Target="fonts/Overlock-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Overlock-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76575" cy="4699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4021138" y="0"/>
            <a:ext cx="3076575" cy="4699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2325688" y="1173163"/>
            <a:ext cx="2447925" cy="31670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9613" y="4516438"/>
            <a:ext cx="5680075" cy="36957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915400"/>
            <a:ext cx="3076575" cy="4699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4021138" y="8915400"/>
            <a:ext cx="3076575" cy="4699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2325688" y="1173163"/>
            <a:ext cx="2447925" cy="31670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709613" y="4516438"/>
            <a:ext cx="5680075" cy="3695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7" name="Google Shape;87;p1:notes"/>
          <p:cNvSpPr txBox="1"/>
          <p:nvPr>
            <p:ph idx="12" type="sldNum"/>
          </p:nvPr>
        </p:nvSpPr>
        <p:spPr>
          <a:xfrm>
            <a:off x="4021138" y="8915400"/>
            <a:ext cx="3076575" cy="4699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2:notes"/>
          <p:cNvSpPr txBox="1"/>
          <p:nvPr>
            <p:ph idx="1" type="body"/>
          </p:nvPr>
        </p:nvSpPr>
        <p:spPr>
          <a:xfrm>
            <a:off x="709613" y="4516438"/>
            <a:ext cx="5680075" cy="3695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0" name="Google Shape;100;p2:notes"/>
          <p:cNvSpPr/>
          <p:nvPr>
            <p:ph idx="2" type="sldImg"/>
          </p:nvPr>
        </p:nvSpPr>
        <p:spPr>
          <a:xfrm>
            <a:off x="2325688" y="1173163"/>
            <a:ext cx="2447925" cy="31670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5" name="Shape 15"/>
        <p:cNvGrpSpPr/>
        <p:nvPr/>
      </p:nvGrpSpPr>
      <p:grpSpPr>
        <a:xfrm>
          <a:off x="0" y="0"/>
          <a:ext cx="0" cy="0"/>
          <a:chOff x="0" y="0"/>
          <a:chExt cx="0" cy="0"/>
        </a:xfrm>
      </p:grpSpPr>
      <p:sp>
        <p:nvSpPr>
          <p:cNvPr id="16" name="Google Shape;16;p2"/>
          <p:cNvSpPr txBox="1"/>
          <p:nvPr>
            <p:ph type="title"/>
          </p:nvPr>
        </p:nvSpPr>
        <p:spPr>
          <a:xfrm>
            <a:off x="388620" y="402802"/>
            <a:ext cx="6995160" cy="1676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7" name="Google Shape;17;p2"/>
          <p:cNvSpPr txBox="1"/>
          <p:nvPr>
            <p:ph idx="1" type="body"/>
          </p:nvPr>
        </p:nvSpPr>
        <p:spPr>
          <a:xfrm>
            <a:off x="388620" y="2251499"/>
            <a:ext cx="3434160" cy="93831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18" name="Google Shape;18;p2"/>
          <p:cNvSpPr txBox="1"/>
          <p:nvPr>
            <p:ph idx="2" type="body"/>
          </p:nvPr>
        </p:nvSpPr>
        <p:spPr>
          <a:xfrm>
            <a:off x="388620" y="3189817"/>
            <a:ext cx="3434160" cy="5795222"/>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19" name="Google Shape;19;p2"/>
          <p:cNvSpPr txBox="1"/>
          <p:nvPr>
            <p:ph idx="3" type="body"/>
          </p:nvPr>
        </p:nvSpPr>
        <p:spPr>
          <a:xfrm>
            <a:off x="3948272" y="2251499"/>
            <a:ext cx="3435509" cy="93831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20" name="Google Shape;20;p2"/>
          <p:cNvSpPr txBox="1"/>
          <p:nvPr>
            <p:ph idx="4" type="body"/>
          </p:nvPr>
        </p:nvSpPr>
        <p:spPr>
          <a:xfrm>
            <a:off x="3948272" y="3189817"/>
            <a:ext cx="3435509" cy="5795222"/>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21" name="Google Shape;21;p2"/>
          <p:cNvSpPr txBox="1"/>
          <p:nvPr>
            <p:ph idx="10" type="dt"/>
          </p:nvPr>
        </p:nvSpPr>
        <p:spPr>
          <a:xfrm>
            <a:off x="388938" y="9323388"/>
            <a:ext cx="1812925" cy="53498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2"/>
          <p:cNvSpPr txBox="1"/>
          <p:nvPr>
            <p:ph idx="11" type="ftr"/>
          </p:nvPr>
        </p:nvSpPr>
        <p:spPr>
          <a:xfrm>
            <a:off x="2655888" y="9323388"/>
            <a:ext cx="2460625" cy="53498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
          <p:cNvSpPr txBox="1"/>
          <p:nvPr>
            <p:ph idx="12" type="sldNum"/>
          </p:nvPr>
        </p:nvSpPr>
        <p:spPr>
          <a:xfrm>
            <a:off x="5570538" y="9323388"/>
            <a:ext cx="1812925" cy="53498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388938" y="403225"/>
            <a:ext cx="6994525" cy="1676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4" name="Google Shape;74;p11"/>
          <p:cNvSpPr txBox="1"/>
          <p:nvPr>
            <p:ph idx="1" type="body"/>
          </p:nvPr>
        </p:nvSpPr>
        <p:spPr>
          <a:xfrm rot="5400000">
            <a:off x="566738" y="2168525"/>
            <a:ext cx="6638925" cy="6994525"/>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388938" y="9323388"/>
            <a:ext cx="1812925" cy="53498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1"/>
          <p:cNvSpPr txBox="1"/>
          <p:nvPr>
            <p:ph idx="11" type="ftr"/>
          </p:nvPr>
        </p:nvSpPr>
        <p:spPr>
          <a:xfrm>
            <a:off x="2655888" y="9323388"/>
            <a:ext cx="2460625" cy="53498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1"/>
          <p:cNvSpPr txBox="1"/>
          <p:nvPr>
            <p:ph idx="12" type="sldNum"/>
          </p:nvPr>
        </p:nvSpPr>
        <p:spPr>
          <a:xfrm>
            <a:off x="5570538" y="9323388"/>
            <a:ext cx="1812925" cy="53498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760373" y="6142051"/>
            <a:ext cx="12586970" cy="1485662"/>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80" name="Google Shape;80;p12"/>
          <p:cNvSpPr txBox="1"/>
          <p:nvPr>
            <p:ph idx="1" type="body"/>
          </p:nvPr>
        </p:nvSpPr>
        <p:spPr>
          <a:xfrm rot="5400000">
            <a:off x="-3797815" y="4719810"/>
            <a:ext cx="12586970" cy="4330144"/>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1" name="Google Shape;81;p12"/>
          <p:cNvSpPr txBox="1"/>
          <p:nvPr>
            <p:ph idx="10" type="dt"/>
          </p:nvPr>
        </p:nvSpPr>
        <p:spPr>
          <a:xfrm>
            <a:off x="388938" y="9323388"/>
            <a:ext cx="1812925" cy="53498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2"/>
          <p:cNvSpPr txBox="1"/>
          <p:nvPr>
            <p:ph idx="11" type="ftr"/>
          </p:nvPr>
        </p:nvSpPr>
        <p:spPr>
          <a:xfrm>
            <a:off x="2655888" y="9323388"/>
            <a:ext cx="2460625" cy="53498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2"/>
          <p:cNvSpPr txBox="1"/>
          <p:nvPr>
            <p:ph idx="12" type="sldNum"/>
          </p:nvPr>
        </p:nvSpPr>
        <p:spPr>
          <a:xfrm>
            <a:off x="5570538" y="9323388"/>
            <a:ext cx="1812925" cy="53498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4" name="Shape 24"/>
        <p:cNvGrpSpPr/>
        <p:nvPr/>
      </p:nvGrpSpPr>
      <p:grpSpPr>
        <a:xfrm>
          <a:off x="0" y="0"/>
          <a:ext cx="0" cy="0"/>
          <a:chOff x="0" y="0"/>
          <a:chExt cx="0" cy="0"/>
        </a:xfrm>
      </p:grpSpPr>
      <p:sp>
        <p:nvSpPr>
          <p:cNvPr id="25" name="Google Shape;25;p3"/>
          <p:cNvSpPr txBox="1"/>
          <p:nvPr>
            <p:ph type="ctrTitle"/>
          </p:nvPr>
        </p:nvSpPr>
        <p:spPr>
          <a:xfrm>
            <a:off x="582930" y="3124624"/>
            <a:ext cx="6606540" cy="215603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6" name="Google Shape;26;p3"/>
          <p:cNvSpPr txBox="1"/>
          <p:nvPr>
            <p:ph idx="1" type="subTitle"/>
          </p:nvPr>
        </p:nvSpPr>
        <p:spPr>
          <a:xfrm>
            <a:off x="1165860" y="5699760"/>
            <a:ext cx="5440680" cy="257048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27" name="Google Shape;27;p3"/>
          <p:cNvSpPr txBox="1"/>
          <p:nvPr>
            <p:ph idx="10" type="dt"/>
          </p:nvPr>
        </p:nvSpPr>
        <p:spPr>
          <a:xfrm>
            <a:off x="388938" y="9323388"/>
            <a:ext cx="1812925" cy="53498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3"/>
          <p:cNvSpPr txBox="1"/>
          <p:nvPr>
            <p:ph idx="11" type="ftr"/>
          </p:nvPr>
        </p:nvSpPr>
        <p:spPr>
          <a:xfrm>
            <a:off x="2655888" y="9323388"/>
            <a:ext cx="2460625" cy="53498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3"/>
          <p:cNvSpPr txBox="1"/>
          <p:nvPr>
            <p:ph idx="12" type="sldNum"/>
          </p:nvPr>
        </p:nvSpPr>
        <p:spPr>
          <a:xfrm>
            <a:off x="5570538" y="9323388"/>
            <a:ext cx="1812925" cy="53498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0" name="Shape 30"/>
        <p:cNvGrpSpPr/>
        <p:nvPr/>
      </p:nvGrpSpPr>
      <p:grpSpPr>
        <a:xfrm>
          <a:off x="0" y="0"/>
          <a:ext cx="0" cy="0"/>
          <a:chOff x="0" y="0"/>
          <a:chExt cx="0" cy="0"/>
        </a:xfrm>
      </p:grpSpPr>
      <p:sp>
        <p:nvSpPr>
          <p:cNvPr id="31" name="Google Shape;31;p4"/>
          <p:cNvSpPr txBox="1"/>
          <p:nvPr>
            <p:ph type="title"/>
          </p:nvPr>
        </p:nvSpPr>
        <p:spPr>
          <a:xfrm>
            <a:off x="388938" y="403225"/>
            <a:ext cx="6994525" cy="1676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2" name="Google Shape;32;p4"/>
          <p:cNvSpPr txBox="1"/>
          <p:nvPr>
            <p:ph idx="1" type="body"/>
          </p:nvPr>
        </p:nvSpPr>
        <p:spPr>
          <a:xfrm>
            <a:off x="388938" y="2346325"/>
            <a:ext cx="6994525" cy="6638925"/>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33" name="Google Shape;33;p4"/>
          <p:cNvSpPr txBox="1"/>
          <p:nvPr>
            <p:ph idx="10" type="dt"/>
          </p:nvPr>
        </p:nvSpPr>
        <p:spPr>
          <a:xfrm>
            <a:off x="388938" y="9323388"/>
            <a:ext cx="1812925" cy="53498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4"/>
          <p:cNvSpPr txBox="1"/>
          <p:nvPr>
            <p:ph idx="11" type="ftr"/>
          </p:nvPr>
        </p:nvSpPr>
        <p:spPr>
          <a:xfrm>
            <a:off x="2655888" y="9323388"/>
            <a:ext cx="2460625" cy="53498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4"/>
          <p:cNvSpPr txBox="1"/>
          <p:nvPr>
            <p:ph idx="12" type="sldNum"/>
          </p:nvPr>
        </p:nvSpPr>
        <p:spPr>
          <a:xfrm>
            <a:off x="5570538" y="9323388"/>
            <a:ext cx="1812925" cy="53498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6" name="Shape 36"/>
        <p:cNvGrpSpPr/>
        <p:nvPr/>
      </p:nvGrpSpPr>
      <p:grpSpPr>
        <a:xfrm>
          <a:off x="0" y="0"/>
          <a:ext cx="0" cy="0"/>
          <a:chOff x="0" y="0"/>
          <a:chExt cx="0" cy="0"/>
        </a:xfrm>
      </p:grpSpPr>
      <p:sp>
        <p:nvSpPr>
          <p:cNvPr id="37" name="Google Shape;37;p5"/>
          <p:cNvSpPr txBox="1"/>
          <p:nvPr>
            <p:ph type="title"/>
          </p:nvPr>
        </p:nvSpPr>
        <p:spPr>
          <a:xfrm>
            <a:off x="613966" y="6463454"/>
            <a:ext cx="6606540" cy="199771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8" name="Google Shape;38;p5"/>
          <p:cNvSpPr txBox="1"/>
          <p:nvPr>
            <p:ph idx="1" type="body"/>
          </p:nvPr>
        </p:nvSpPr>
        <p:spPr>
          <a:xfrm>
            <a:off x="613966" y="4263180"/>
            <a:ext cx="6606540" cy="2200274"/>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9" name="Google Shape;39;p5"/>
          <p:cNvSpPr txBox="1"/>
          <p:nvPr>
            <p:ph idx="10" type="dt"/>
          </p:nvPr>
        </p:nvSpPr>
        <p:spPr>
          <a:xfrm>
            <a:off x="388938" y="9323388"/>
            <a:ext cx="1812925" cy="53498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5"/>
          <p:cNvSpPr txBox="1"/>
          <p:nvPr>
            <p:ph idx="11" type="ftr"/>
          </p:nvPr>
        </p:nvSpPr>
        <p:spPr>
          <a:xfrm>
            <a:off x="2655888" y="9323388"/>
            <a:ext cx="2460625" cy="53498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5"/>
          <p:cNvSpPr txBox="1"/>
          <p:nvPr>
            <p:ph idx="12" type="sldNum"/>
          </p:nvPr>
        </p:nvSpPr>
        <p:spPr>
          <a:xfrm>
            <a:off x="5570538" y="9323388"/>
            <a:ext cx="1812925" cy="53498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2" name="Shape 42"/>
        <p:cNvGrpSpPr/>
        <p:nvPr/>
      </p:nvGrpSpPr>
      <p:grpSpPr>
        <a:xfrm>
          <a:off x="0" y="0"/>
          <a:ext cx="0" cy="0"/>
          <a:chOff x="0" y="0"/>
          <a:chExt cx="0" cy="0"/>
        </a:xfrm>
      </p:grpSpPr>
      <p:sp>
        <p:nvSpPr>
          <p:cNvPr id="43" name="Google Shape;43;p6"/>
          <p:cNvSpPr txBox="1"/>
          <p:nvPr>
            <p:ph type="title"/>
          </p:nvPr>
        </p:nvSpPr>
        <p:spPr>
          <a:xfrm>
            <a:off x="388938" y="403225"/>
            <a:ext cx="6994525" cy="1676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4" name="Google Shape;44;p6"/>
          <p:cNvSpPr txBox="1"/>
          <p:nvPr>
            <p:ph idx="1" type="body"/>
          </p:nvPr>
        </p:nvSpPr>
        <p:spPr>
          <a:xfrm>
            <a:off x="330597" y="3441277"/>
            <a:ext cx="2907903" cy="9737090"/>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5" name="Google Shape;45;p6"/>
          <p:cNvSpPr txBox="1"/>
          <p:nvPr>
            <p:ph idx="2" type="body"/>
          </p:nvPr>
        </p:nvSpPr>
        <p:spPr>
          <a:xfrm>
            <a:off x="3368040" y="3441277"/>
            <a:ext cx="2907904" cy="9737090"/>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6" name="Google Shape;46;p6"/>
          <p:cNvSpPr txBox="1"/>
          <p:nvPr>
            <p:ph idx="10" type="dt"/>
          </p:nvPr>
        </p:nvSpPr>
        <p:spPr>
          <a:xfrm>
            <a:off x="388938" y="9323388"/>
            <a:ext cx="1812925" cy="53498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
          <p:cNvSpPr txBox="1"/>
          <p:nvPr>
            <p:ph idx="11" type="ftr"/>
          </p:nvPr>
        </p:nvSpPr>
        <p:spPr>
          <a:xfrm>
            <a:off x="2655888" y="9323388"/>
            <a:ext cx="2460625" cy="53498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6"/>
          <p:cNvSpPr txBox="1"/>
          <p:nvPr>
            <p:ph idx="12" type="sldNum"/>
          </p:nvPr>
        </p:nvSpPr>
        <p:spPr>
          <a:xfrm>
            <a:off x="5570538" y="9323388"/>
            <a:ext cx="1812925" cy="53498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388938" y="403225"/>
            <a:ext cx="6994525" cy="1676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1" name="Google Shape;51;p7"/>
          <p:cNvSpPr txBox="1"/>
          <p:nvPr>
            <p:ph idx="10" type="dt"/>
          </p:nvPr>
        </p:nvSpPr>
        <p:spPr>
          <a:xfrm>
            <a:off x="388938" y="9323388"/>
            <a:ext cx="1812925" cy="53498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7"/>
          <p:cNvSpPr txBox="1"/>
          <p:nvPr>
            <p:ph idx="11" type="ftr"/>
          </p:nvPr>
        </p:nvSpPr>
        <p:spPr>
          <a:xfrm>
            <a:off x="2655888" y="9323388"/>
            <a:ext cx="2460625" cy="53498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7"/>
          <p:cNvSpPr txBox="1"/>
          <p:nvPr>
            <p:ph idx="12" type="sldNum"/>
          </p:nvPr>
        </p:nvSpPr>
        <p:spPr>
          <a:xfrm>
            <a:off x="5570538" y="9323388"/>
            <a:ext cx="1812925" cy="53498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388938" y="9323388"/>
            <a:ext cx="1812925" cy="53498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8"/>
          <p:cNvSpPr txBox="1"/>
          <p:nvPr>
            <p:ph idx="11" type="ftr"/>
          </p:nvPr>
        </p:nvSpPr>
        <p:spPr>
          <a:xfrm>
            <a:off x="2655888" y="9323388"/>
            <a:ext cx="2460625" cy="53498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8"/>
          <p:cNvSpPr txBox="1"/>
          <p:nvPr>
            <p:ph idx="12" type="sldNum"/>
          </p:nvPr>
        </p:nvSpPr>
        <p:spPr>
          <a:xfrm>
            <a:off x="5570538" y="9323388"/>
            <a:ext cx="1812925" cy="53498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388620" y="400473"/>
            <a:ext cx="2557066" cy="170434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0" name="Google Shape;60;p9"/>
          <p:cNvSpPr txBox="1"/>
          <p:nvPr>
            <p:ph idx="1" type="body"/>
          </p:nvPr>
        </p:nvSpPr>
        <p:spPr>
          <a:xfrm>
            <a:off x="3038792" y="400474"/>
            <a:ext cx="4344988" cy="8584566"/>
          </a:xfrm>
          <a:prstGeom prst="rect">
            <a:avLst/>
          </a:prstGeom>
          <a:noFill/>
          <a:ln>
            <a:noFill/>
          </a:ln>
        </p:spPr>
        <p:txBody>
          <a:bodyPr anchorCtr="0" anchor="t" bIns="45700" lIns="91425" spcFirstLastPara="1" rIns="91425" wrap="square" tIns="45700">
            <a:no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61" name="Google Shape;61;p9"/>
          <p:cNvSpPr txBox="1"/>
          <p:nvPr>
            <p:ph idx="2" type="body"/>
          </p:nvPr>
        </p:nvSpPr>
        <p:spPr>
          <a:xfrm>
            <a:off x="388620" y="2104814"/>
            <a:ext cx="2557066" cy="6880226"/>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2" name="Google Shape;62;p9"/>
          <p:cNvSpPr txBox="1"/>
          <p:nvPr>
            <p:ph idx="10" type="dt"/>
          </p:nvPr>
        </p:nvSpPr>
        <p:spPr>
          <a:xfrm>
            <a:off x="388938" y="9323388"/>
            <a:ext cx="1812925" cy="53498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9"/>
          <p:cNvSpPr txBox="1"/>
          <p:nvPr>
            <p:ph idx="11" type="ftr"/>
          </p:nvPr>
        </p:nvSpPr>
        <p:spPr>
          <a:xfrm>
            <a:off x="2655888" y="9323388"/>
            <a:ext cx="2460625" cy="53498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9"/>
          <p:cNvSpPr txBox="1"/>
          <p:nvPr>
            <p:ph idx="12" type="sldNum"/>
          </p:nvPr>
        </p:nvSpPr>
        <p:spPr>
          <a:xfrm>
            <a:off x="5570538" y="9323388"/>
            <a:ext cx="1812925" cy="53498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523445" y="7040880"/>
            <a:ext cx="4663440" cy="831216"/>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7" name="Google Shape;67;p10"/>
          <p:cNvSpPr/>
          <p:nvPr>
            <p:ph idx="2" type="pic"/>
          </p:nvPr>
        </p:nvSpPr>
        <p:spPr>
          <a:xfrm>
            <a:off x="1523445" y="898737"/>
            <a:ext cx="4663440" cy="6035040"/>
          </a:xfrm>
          <a:prstGeom prst="rect">
            <a:avLst/>
          </a:prstGeom>
          <a:noFill/>
          <a:ln>
            <a:noFill/>
          </a:ln>
        </p:spPr>
      </p:sp>
      <p:sp>
        <p:nvSpPr>
          <p:cNvPr id="68" name="Google Shape;68;p10"/>
          <p:cNvSpPr txBox="1"/>
          <p:nvPr>
            <p:ph idx="1" type="body"/>
          </p:nvPr>
        </p:nvSpPr>
        <p:spPr>
          <a:xfrm>
            <a:off x="1523445" y="7872096"/>
            <a:ext cx="4663440" cy="1180464"/>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9" name="Google Shape;69;p10"/>
          <p:cNvSpPr txBox="1"/>
          <p:nvPr>
            <p:ph idx="10" type="dt"/>
          </p:nvPr>
        </p:nvSpPr>
        <p:spPr>
          <a:xfrm>
            <a:off x="388938" y="9323388"/>
            <a:ext cx="1812925" cy="53498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1" type="ftr"/>
          </p:nvPr>
        </p:nvSpPr>
        <p:spPr>
          <a:xfrm>
            <a:off x="2655888" y="9323388"/>
            <a:ext cx="2460625" cy="53498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0"/>
          <p:cNvSpPr txBox="1"/>
          <p:nvPr>
            <p:ph idx="12" type="sldNum"/>
          </p:nvPr>
        </p:nvSpPr>
        <p:spPr>
          <a:xfrm>
            <a:off x="5570538" y="9323388"/>
            <a:ext cx="1812925" cy="53498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388938" y="403225"/>
            <a:ext cx="6994525" cy="16764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lvl="1"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lvl="2"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lvl="3"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lvl="4"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lvl="5"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lvl="6"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lvl="7"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lvl="8"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11" name="Google Shape;11;p1"/>
          <p:cNvSpPr txBox="1"/>
          <p:nvPr>
            <p:ph idx="1" type="body"/>
          </p:nvPr>
        </p:nvSpPr>
        <p:spPr>
          <a:xfrm>
            <a:off x="388938" y="2346325"/>
            <a:ext cx="6994525" cy="6638925"/>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388938" y="9323388"/>
            <a:ext cx="1812925" cy="534987"/>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1"/>
          <p:cNvSpPr txBox="1"/>
          <p:nvPr>
            <p:ph idx="11" type="ftr"/>
          </p:nvPr>
        </p:nvSpPr>
        <p:spPr>
          <a:xfrm>
            <a:off x="2655888" y="9323388"/>
            <a:ext cx="2460625" cy="534987"/>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4" name="Google Shape;14;p1"/>
          <p:cNvSpPr txBox="1"/>
          <p:nvPr>
            <p:ph idx="12" type="sldNum"/>
          </p:nvPr>
        </p:nvSpPr>
        <p:spPr>
          <a:xfrm>
            <a:off x="5570538" y="9323388"/>
            <a:ext cx="1812925" cy="534987"/>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 Id="rId4" Type="http://schemas.openxmlformats.org/officeDocument/2006/relationships/image" Target="../media/image1.jpg"/><Relationship Id="rId5" Type="http://schemas.openxmlformats.org/officeDocument/2006/relationships/hyperlink" Target="https://sites.google.com/schools.nyc.gov/ps272quaranto342/home" TargetMode="External"/><Relationship Id="rId6" Type="http://schemas.openxmlformats.org/officeDocument/2006/relationships/image" Target="../media/image5.png"/><Relationship Id="rId7"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6.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pic>
        <p:nvPicPr>
          <p:cNvPr descr="Diagram&#10;&#10;Description automatically generated" id="89" name="Google Shape;89;p13"/>
          <p:cNvPicPr preferRelativeResize="0"/>
          <p:nvPr/>
        </p:nvPicPr>
        <p:blipFill rotWithShape="1">
          <a:blip r:embed="rId3">
            <a:alphaModFix/>
          </a:blip>
          <a:srcRect b="0" l="0" r="0" t="0"/>
          <a:stretch/>
        </p:blipFill>
        <p:spPr>
          <a:xfrm rot="553897">
            <a:off x="5952955" y="207384"/>
            <a:ext cx="1511912" cy="1511933"/>
          </a:xfrm>
          <a:prstGeom prst="rect">
            <a:avLst/>
          </a:prstGeom>
          <a:noFill/>
          <a:ln>
            <a:noFill/>
          </a:ln>
        </p:spPr>
      </p:pic>
      <p:pic>
        <p:nvPicPr>
          <p:cNvPr descr="A picture containing text, clipart&#10;&#10;Description automatically generated" id="90" name="Google Shape;90;p13"/>
          <p:cNvPicPr preferRelativeResize="0"/>
          <p:nvPr/>
        </p:nvPicPr>
        <p:blipFill rotWithShape="1">
          <a:blip r:embed="rId4">
            <a:alphaModFix/>
          </a:blip>
          <a:srcRect b="0" l="0" r="0" t="0"/>
          <a:stretch/>
        </p:blipFill>
        <p:spPr>
          <a:xfrm rot="-593630">
            <a:off x="57055" y="335824"/>
            <a:ext cx="1905440" cy="1428776"/>
          </a:xfrm>
          <a:prstGeom prst="rect">
            <a:avLst/>
          </a:prstGeom>
          <a:noFill/>
          <a:ln>
            <a:noFill/>
          </a:ln>
        </p:spPr>
      </p:pic>
      <p:sp>
        <p:nvSpPr>
          <p:cNvPr id="91" name="Google Shape;91;p13"/>
          <p:cNvSpPr txBox="1"/>
          <p:nvPr>
            <p:ph type="title"/>
          </p:nvPr>
        </p:nvSpPr>
        <p:spPr>
          <a:xfrm>
            <a:off x="388625" y="210874"/>
            <a:ext cx="6995100" cy="5892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b="1" i="1" lang="en-US" sz="2100" u="sng">
                <a:solidFill>
                  <a:schemeClr val="accent4"/>
                </a:solidFill>
                <a:latin typeface="Overlock"/>
                <a:ea typeface="Overlock"/>
                <a:cs typeface="Overlock"/>
                <a:sym typeface="Overlock"/>
              </a:rPr>
              <a:t>Cluster Connections</a:t>
            </a:r>
            <a:endParaRPr b="1" i="1" sz="2100" u="sng">
              <a:solidFill>
                <a:schemeClr val="accent4"/>
              </a:solidFill>
            </a:endParaRPr>
          </a:p>
          <a:p>
            <a:pPr indent="0" lvl="0" marL="0" rtl="0" algn="ctr">
              <a:lnSpc>
                <a:spcPct val="100000"/>
              </a:lnSpc>
              <a:spcBef>
                <a:spcPts val="0"/>
              </a:spcBef>
              <a:spcAft>
                <a:spcPts val="0"/>
              </a:spcAft>
              <a:buSzPts val="1400"/>
              <a:buNone/>
            </a:pPr>
            <a:r>
              <a:rPr b="1" lang="en-US" sz="2100">
                <a:solidFill>
                  <a:schemeClr val="accent4"/>
                </a:solidFill>
                <a:latin typeface="Overlock"/>
                <a:ea typeface="Overlock"/>
                <a:cs typeface="Overlock"/>
                <a:sym typeface="Overlock"/>
              </a:rPr>
              <a:t>September/October 2024</a:t>
            </a:r>
            <a:endParaRPr b="1" sz="2100">
              <a:solidFill>
                <a:schemeClr val="accent4"/>
              </a:solidFill>
            </a:endParaRPr>
          </a:p>
        </p:txBody>
      </p:sp>
      <p:sp>
        <p:nvSpPr>
          <p:cNvPr id="92" name="Google Shape;92;p13"/>
          <p:cNvSpPr txBox="1"/>
          <p:nvPr>
            <p:ph idx="1" type="body"/>
          </p:nvPr>
        </p:nvSpPr>
        <p:spPr>
          <a:xfrm>
            <a:off x="2313050" y="1266825"/>
            <a:ext cx="3297300" cy="9330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1"/>
              </a:buClr>
              <a:buSzPts val="1200"/>
              <a:buNone/>
            </a:pPr>
            <a:r>
              <a:t/>
            </a:r>
            <a:endParaRPr sz="1400" u="sng">
              <a:latin typeface="Overlock"/>
              <a:ea typeface="Overlock"/>
              <a:cs typeface="Overlock"/>
              <a:sym typeface="Overlock"/>
            </a:endParaRPr>
          </a:p>
          <a:p>
            <a:pPr indent="0" lvl="0" marL="0" rtl="0" algn="ctr">
              <a:lnSpc>
                <a:spcPct val="100000"/>
              </a:lnSpc>
              <a:spcBef>
                <a:spcPts val="0"/>
              </a:spcBef>
              <a:spcAft>
                <a:spcPts val="0"/>
              </a:spcAft>
              <a:buClr>
                <a:schemeClr val="dk1"/>
              </a:buClr>
              <a:buSzPts val="1200"/>
              <a:buNone/>
            </a:pPr>
            <a:r>
              <a:t/>
            </a:r>
            <a:endParaRPr sz="1400" u="sng">
              <a:latin typeface="Overlock"/>
              <a:ea typeface="Overlock"/>
              <a:cs typeface="Overlock"/>
              <a:sym typeface="Overlock"/>
            </a:endParaRPr>
          </a:p>
          <a:p>
            <a:pPr indent="0" lvl="0" marL="0" rtl="0" algn="ctr">
              <a:lnSpc>
                <a:spcPct val="100000"/>
              </a:lnSpc>
              <a:spcBef>
                <a:spcPts val="0"/>
              </a:spcBef>
              <a:spcAft>
                <a:spcPts val="0"/>
              </a:spcAft>
              <a:buClr>
                <a:schemeClr val="dk1"/>
              </a:buClr>
              <a:buSzPts val="1200"/>
              <a:buNone/>
            </a:pPr>
            <a:r>
              <a:rPr lang="en-US" sz="1400" u="sng">
                <a:latin typeface="Overlock"/>
                <a:ea typeface="Overlock"/>
                <a:cs typeface="Overlock"/>
                <a:sym typeface="Overlock"/>
              </a:rPr>
              <a:t>Cluster Team</a:t>
            </a:r>
            <a:r>
              <a:rPr lang="en-US" sz="1400">
                <a:latin typeface="Overlock"/>
                <a:ea typeface="Overlock"/>
                <a:cs typeface="Overlock"/>
                <a:sym typeface="Overlock"/>
              </a:rPr>
              <a:t>:</a:t>
            </a:r>
            <a:endParaRPr b="0" sz="1400">
              <a:latin typeface="Overlock"/>
              <a:ea typeface="Overlock"/>
              <a:cs typeface="Overlock"/>
              <a:sym typeface="Overlock"/>
            </a:endParaRPr>
          </a:p>
          <a:p>
            <a:pPr indent="0" lvl="0" marL="0" rtl="0" algn="ctr">
              <a:lnSpc>
                <a:spcPct val="100000"/>
              </a:lnSpc>
              <a:spcBef>
                <a:spcPts val="200"/>
              </a:spcBef>
              <a:spcAft>
                <a:spcPts val="0"/>
              </a:spcAft>
              <a:buClr>
                <a:schemeClr val="dk1"/>
              </a:buClr>
              <a:buSzPts val="1000"/>
              <a:buNone/>
            </a:pPr>
            <a:r>
              <a:rPr b="0" lang="en-US" sz="1200">
                <a:latin typeface="Overlock"/>
                <a:ea typeface="Overlock"/>
                <a:cs typeface="Overlock"/>
                <a:sym typeface="Overlock"/>
              </a:rPr>
              <a:t>Ms. Quaranto~ Computer Technology Teacher</a:t>
            </a:r>
            <a:endParaRPr b="0" sz="1200">
              <a:latin typeface="Overlock"/>
              <a:ea typeface="Overlock"/>
              <a:cs typeface="Overlock"/>
              <a:sym typeface="Overlock"/>
            </a:endParaRPr>
          </a:p>
          <a:p>
            <a:pPr indent="0" lvl="0" marL="0" rtl="0" algn="ctr">
              <a:lnSpc>
                <a:spcPct val="100000"/>
              </a:lnSpc>
              <a:spcBef>
                <a:spcPts val="200"/>
              </a:spcBef>
              <a:spcAft>
                <a:spcPts val="0"/>
              </a:spcAft>
              <a:buClr>
                <a:schemeClr val="dk1"/>
              </a:buClr>
              <a:buSzPts val="1000"/>
              <a:buNone/>
            </a:pPr>
            <a:r>
              <a:rPr b="0" lang="en-US" sz="1200">
                <a:latin typeface="Overlock"/>
                <a:ea typeface="Overlock"/>
                <a:cs typeface="Overlock"/>
                <a:sym typeface="Overlock"/>
              </a:rPr>
              <a:t>Ms. Gill~ Science Teacher</a:t>
            </a:r>
            <a:endParaRPr b="0" sz="1200">
              <a:latin typeface="Overlock"/>
              <a:ea typeface="Overlock"/>
              <a:cs typeface="Overlock"/>
              <a:sym typeface="Overlock"/>
            </a:endParaRPr>
          </a:p>
          <a:p>
            <a:pPr indent="0" lvl="0" marL="0" rtl="0" algn="ctr">
              <a:lnSpc>
                <a:spcPct val="100000"/>
              </a:lnSpc>
              <a:spcBef>
                <a:spcPts val="200"/>
              </a:spcBef>
              <a:spcAft>
                <a:spcPts val="0"/>
              </a:spcAft>
              <a:buClr>
                <a:schemeClr val="dk1"/>
              </a:buClr>
              <a:buSzPts val="1000"/>
              <a:buNone/>
            </a:pPr>
            <a:r>
              <a:rPr b="0" lang="en-US" sz="1200">
                <a:latin typeface="Overlock"/>
                <a:ea typeface="Overlock"/>
                <a:cs typeface="Overlock"/>
                <a:sym typeface="Overlock"/>
              </a:rPr>
              <a:t>Mr. C. Prince~ Physical Education Teacher</a:t>
            </a:r>
            <a:endParaRPr sz="2600"/>
          </a:p>
          <a:p>
            <a:pPr indent="0" lvl="0" marL="0" rtl="0" algn="ctr">
              <a:lnSpc>
                <a:spcPct val="100000"/>
              </a:lnSpc>
              <a:spcBef>
                <a:spcPts val="240"/>
              </a:spcBef>
              <a:spcAft>
                <a:spcPts val="0"/>
              </a:spcAft>
              <a:buClr>
                <a:schemeClr val="dk1"/>
              </a:buClr>
              <a:buSzPts val="1200"/>
              <a:buNone/>
            </a:pPr>
            <a:r>
              <a:rPr b="0" lang="en-US" sz="1200">
                <a:latin typeface="Overlock"/>
                <a:ea typeface="Overlock"/>
                <a:cs typeface="Overlock"/>
                <a:sym typeface="Overlock"/>
              </a:rPr>
              <a:t>-----------------------------------------------------------</a:t>
            </a:r>
            <a:endParaRPr/>
          </a:p>
        </p:txBody>
      </p:sp>
      <p:sp>
        <p:nvSpPr>
          <p:cNvPr id="93" name="Google Shape;93;p13"/>
          <p:cNvSpPr txBox="1"/>
          <p:nvPr>
            <p:ph idx="2" type="body"/>
          </p:nvPr>
        </p:nvSpPr>
        <p:spPr>
          <a:xfrm>
            <a:off x="494800" y="1945150"/>
            <a:ext cx="6995100" cy="49323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dk1"/>
              </a:buClr>
              <a:buSzPts val="1400"/>
              <a:buNone/>
            </a:pPr>
            <a:r>
              <a:t/>
            </a:r>
            <a:endParaRPr b="1" i="1" sz="1400" u="sng">
              <a:latin typeface="Overlock"/>
              <a:ea typeface="Overlock"/>
              <a:cs typeface="Overlock"/>
              <a:sym typeface="Overlock"/>
            </a:endParaRPr>
          </a:p>
          <a:p>
            <a:pPr indent="0" lvl="0" marL="0" rtl="0" algn="l">
              <a:lnSpc>
                <a:spcPct val="100000"/>
              </a:lnSpc>
              <a:spcBef>
                <a:spcPts val="0"/>
              </a:spcBef>
              <a:spcAft>
                <a:spcPts val="0"/>
              </a:spcAft>
              <a:buClr>
                <a:schemeClr val="dk1"/>
              </a:buClr>
              <a:buSzPts val="1400"/>
              <a:buNone/>
            </a:pPr>
            <a:r>
              <a:rPr b="1" i="1" lang="en-US" sz="1700" u="sng">
                <a:latin typeface="Overlock"/>
                <a:ea typeface="Overlock"/>
                <a:cs typeface="Overlock"/>
                <a:sym typeface="Overlock"/>
              </a:rPr>
              <a:t>Computer Technology</a:t>
            </a:r>
            <a:endParaRPr b="1" i="1" sz="1700" u="sng">
              <a:latin typeface="Overlock"/>
              <a:ea typeface="Overlock"/>
              <a:cs typeface="Overlock"/>
              <a:sym typeface="Overlock"/>
            </a:endParaRPr>
          </a:p>
          <a:p>
            <a:pPr indent="0" lvl="0" marL="0" rtl="0" algn="l">
              <a:lnSpc>
                <a:spcPct val="100000"/>
              </a:lnSpc>
              <a:spcBef>
                <a:spcPts val="0"/>
              </a:spcBef>
              <a:spcAft>
                <a:spcPts val="0"/>
              </a:spcAft>
              <a:buClr>
                <a:schemeClr val="dk1"/>
              </a:buClr>
              <a:buSzPts val="1400"/>
              <a:buNone/>
            </a:pPr>
            <a:r>
              <a:rPr b="1" i="1" lang="en-US" sz="1600">
                <a:latin typeface="Overlock"/>
                <a:ea typeface="Overlock"/>
                <a:cs typeface="Overlock"/>
                <a:sym typeface="Overlock"/>
              </a:rPr>
              <a:t>Mrs. Quaranto</a:t>
            </a:r>
            <a:endParaRPr b="1" i="1" sz="1600">
              <a:latin typeface="Overlock"/>
              <a:ea typeface="Overlock"/>
              <a:cs typeface="Overlock"/>
              <a:sym typeface="Overlock"/>
            </a:endParaRPr>
          </a:p>
          <a:p>
            <a:pPr indent="0" lvl="0" marL="0" rtl="0" algn="l">
              <a:lnSpc>
                <a:spcPct val="100000"/>
              </a:lnSpc>
              <a:spcBef>
                <a:spcPts val="0"/>
              </a:spcBef>
              <a:spcAft>
                <a:spcPts val="0"/>
              </a:spcAft>
              <a:buClr>
                <a:schemeClr val="dk1"/>
              </a:buClr>
              <a:buSzPts val="1400"/>
              <a:buNone/>
            </a:pPr>
            <a:r>
              <a:t/>
            </a:r>
            <a:endParaRPr b="1" i="1" sz="1400" u="sng">
              <a:latin typeface="Overlock"/>
              <a:ea typeface="Overlock"/>
              <a:cs typeface="Overlock"/>
              <a:sym typeface="Overlock"/>
            </a:endParaRPr>
          </a:p>
          <a:p>
            <a:pPr indent="0" lvl="0" marL="0" marR="0" rtl="0" algn="l">
              <a:lnSpc>
                <a:spcPct val="100000"/>
              </a:lnSpc>
              <a:spcBef>
                <a:spcPts val="0"/>
              </a:spcBef>
              <a:spcAft>
                <a:spcPts val="0"/>
              </a:spcAft>
              <a:buClr>
                <a:srgbClr val="414750"/>
              </a:buClr>
              <a:buSzPts val="1800"/>
              <a:buNone/>
            </a:pPr>
            <a:r>
              <a:rPr b="1" i="1" lang="en-US" sz="1400">
                <a:solidFill>
                  <a:srgbClr val="414750"/>
                </a:solidFill>
                <a:latin typeface="Overlock"/>
                <a:ea typeface="Overlock"/>
                <a:cs typeface="Overlock"/>
                <a:sym typeface="Overlock"/>
              </a:rPr>
              <a:t>Welcome Back to School</a:t>
            </a:r>
            <a:r>
              <a:rPr b="1" i="1" lang="en-US" sz="1400">
                <a:latin typeface="Overlock"/>
                <a:ea typeface="Overlock"/>
                <a:cs typeface="Overlock"/>
                <a:sym typeface="Overlock"/>
              </a:rPr>
              <a:t>!  </a:t>
            </a:r>
            <a:r>
              <a:rPr lang="en-US" sz="1400">
                <a:solidFill>
                  <a:srgbClr val="414750"/>
                </a:solidFill>
                <a:latin typeface="Arial"/>
                <a:ea typeface="Arial"/>
                <a:cs typeface="Arial"/>
                <a:sym typeface="Arial"/>
              </a:rPr>
              <a:t>My name is Mrs. Quaranto and for those of you that do not know me already, I am the Computer Technology teacher at P.S. 272. I have been teaching here since 2002 and genuinely enjoy every minute of it. </a:t>
            </a:r>
            <a:endParaRPr sz="1400">
              <a:solidFill>
                <a:srgbClr val="414750"/>
              </a:solidFill>
              <a:latin typeface="Arial"/>
              <a:ea typeface="Arial"/>
              <a:cs typeface="Arial"/>
              <a:sym typeface="Arial"/>
            </a:endParaRPr>
          </a:p>
          <a:p>
            <a:pPr indent="0" lvl="0" marL="0" marR="0" rtl="0" algn="l">
              <a:lnSpc>
                <a:spcPct val="100000"/>
              </a:lnSpc>
              <a:spcBef>
                <a:spcPts val="100"/>
              </a:spcBef>
              <a:spcAft>
                <a:spcPts val="0"/>
              </a:spcAft>
              <a:buClr>
                <a:srgbClr val="414750"/>
              </a:buClr>
              <a:buSzPts val="1200"/>
              <a:buNone/>
            </a:pPr>
            <a:r>
              <a:rPr lang="en-US" sz="1400">
                <a:solidFill>
                  <a:srgbClr val="414750"/>
                </a:solidFill>
                <a:latin typeface="Arial"/>
                <a:ea typeface="Arial"/>
                <a:cs typeface="Arial"/>
                <a:sym typeface="Arial"/>
              </a:rPr>
              <a:t>In the computer lab, we learn how to stay safe while using the internet. This year I will</a:t>
            </a:r>
            <a:endParaRPr sz="1400">
              <a:latin typeface="Arial"/>
              <a:ea typeface="Arial"/>
              <a:cs typeface="Arial"/>
              <a:sym typeface="Arial"/>
            </a:endParaRPr>
          </a:p>
          <a:p>
            <a:pPr indent="0" lvl="0" marL="0" marR="0" rtl="0" algn="l">
              <a:lnSpc>
                <a:spcPct val="100000"/>
              </a:lnSpc>
              <a:spcBef>
                <a:spcPts val="100"/>
              </a:spcBef>
              <a:spcAft>
                <a:spcPts val="0"/>
              </a:spcAft>
              <a:buClr>
                <a:srgbClr val="414750"/>
              </a:buClr>
              <a:buSzPts val="1200"/>
              <a:buNone/>
            </a:pPr>
            <a:r>
              <a:rPr lang="en-US" sz="1400">
                <a:solidFill>
                  <a:srgbClr val="414750"/>
                </a:solidFill>
                <a:latin typeface="Arial"/>
                <a:ea typeface="Arial"/>
                <a:cs typeface="Arial"/>
                <a:sym typeface="Arial"/>
              </a:rPr>
              <a:t>teach computer science in the lab. The lower grades will focus on robotics and the upper grades will learn the basics of 3D printing.</a:t>
            </a:r>
            <a:endParaRPr sz="1400">
              <a:solidFill>
                <a:srgbClr val="414750"/>
              </a:solidFill>
              <a:latin typeface="Arial"/>
              <a:ea typeface="Arial"/>
              <a:cs typeface="Arial"/>
              <a:sym typeface="Arial"/>
            </a:endParaRPr>
          </a:p>
          <a:p>
            <a:pPr indent="0" lvl="0" marL="0" marR="0" rtl="0" algn="l">
              <a:lnSpc>
                <a:spcPct val="100000"/>
              </a:lnSpc>
              <a:spcBef>
                <a:spcPts val="100"/>
              </a:spcBef>
              <a:spcAft>
                <a:spcPts val="0"/>
              </a:spcAft>
              <a:buClr>
                <a:srgbClr val="414750"/>
              </a:buClr>
              <a:buSzPts val="1200"/>
              <a:buNone/>
            </a:pPr>
            <a:r>
              <a:rPr lang="en-US" sz="1400">
                <a:solidFill>
                  <a:srgbClr val="414750"/>
                </a:solidFill>
                <a:latin typeface="Arial"/>
                <a:ea typeface="Arial"/>
                <a:cs typeface="Arial"/>
                <a:sym typeface="Arial"/>
              </a:rPr>
              <a:t>Also, your child will learn proper hand placement on the keyboard and how to use the mouse. they will learn how to login to their school email accounts and memorize username and passwords. </a:t>
            </a:r>
            <a:endParaRPr sz="1400">
              <a:solidFill>
                <a:srgbClr val="414750"/>
              </a:solidFill>
              <a:latin typeface="Arial"/>
              <a:ea typeface="Arial"/>
              <a:cs typeface="Arial"/>
              <a:sym typeface="Arial"/>
            </a:endParaRPr>
          </a:p>
          <a:p>
            <a:pPr indent="0" lvl="0" marL="0" marR="0" rtl="0" algn="l">
              <a:lnSpc>
                <a:spcPct val="100000"/>
              </a:lnSpc>
              <a:spcBef>
                <a:spcPts val="100"/>
              </a:spcBef>
              <a:spcAft>
                <a:spcPts val="0"/>
              </a:spcAft>
              <a:buClr>
                <a:srgbClr val="414750"/>
              </a:buClr>
              <a:buSzPts val="1200"/>
              <a:buNone/>
            </a:pPr>
            <a:r>
              <a:rPr lang="en-US" sz="1400">
                <a:solidFill>
                  <a:srgbClr val="414750"/>
                </a:solidFill>
                <a:latin typeface="Arial"/>
                <a:ea typeface="Arial"/>
                <a:cs typeface="Arial"/>
                <a:sym typeface="Arial"/>
              </a:rPr>
              <a:t>Lastly, as we already know computers and technology play a vital role in today’s world, and I am so excited to share the latest advances with your child.</a:t>
            </a:r>
            <a:endParaRPr sz="1400">
              <a:latin typeface="Arial"/>
              <a:ea typeface="Arial"/>
              <a:cs typeface="Arial"/>
              <a:sym typeface="Arial"/>
            </a:endParaRPr>
          </a:p>
          <a:p>
            <a:pPr indent="0" lvl="0" marL="0" marR="0" rtl="0" algn="ctr">
              <a:lnSpc>
                <a:spcPct val="100000"/>
              </a:lnSpc>
              <a:spcBef>
                <a:spcPts val="100"/>
              </a:spcBef>
              <a:spcAft>
                <a:spcPts val="0"/>
              </a:spcAft>
              <a:buClr>
                <a:schemeClr val="dk1"/>
              </a:buClr>
              <a:buSzPts val="1400"/>
              <a:buNone/>
            </a:pPr>
            <a:r>
              <a:t/>
            </a:r>
            <a:endParaRPr sz="1400">
              <a:solidFill>
                <a:srgbClr val="414750"/>
              </a:solidFill>
            </a:endParaRPr>
          </a:p>
          <a:p>
            <a:pPr indent="0" lvl="0" marL="0" marR="0" rtl="0" algn="l">
              <a:lnSpc>
                <a:spcPct val="100000"/>
              </a:lnSpc>
              <a:spcBef>
                <a:spcPts val="100"/>
              </a:spcBef>
              <a:spcAft>
                <a:spcPts val="0"/>
              </a:spcAft>
              <a:buClr>
                <a:srgbClr val="414750"/>
              </a:buClr>
              <a:buSzPts val="1400"/>
              <a:buNone/>
            </a:pPr>
            <a:r>
              <a:rPr b="1" i="1" lang="en-US" sz="1400">
                <a:solidFill>
                  <a:srgbClr val="414750"/>
                </a:solidFill>
              </a:rPr>
              <a:t>Looking forward to a productive school year!</a:t>
            </a:r>
            <a:endParaRPr sz="1400">
              <a:solidFill>
                <a:srgbClr val="414750"/>
              </a:solidFill>
            </a:endParaRPr>
          </a:p>
          <a:p>
            <a:pPr indent="0" lvl="0" marL="0" rtl="0" algn="ctr">
              <a:lnSpc>
                <a:spcPct val="100000"/>
              </a:lnSpc>
              <a:spcBef>
                <a:spcPts val="100"/>
              </a:spcBef>
              <a:spcAft>
                <a:spcPts val="0"/>
              </a:spcAft>
              <a:buClr>
                <a:schemeClr val="accent4"/>
              </a:buClr>
              <a:buSzPts val="1100"/>
              <a:buNone/>
            </a:pPr>
            <a:r>
              <a:t/>
            </a:r>
            <a:endParaRPr b="1" i="1" sz="1400">
              <a:solidFill>
                <a:schemeClr val="accent4"/>
              </a:solidFill>
              <a:latin typeface="Arial"/>
              <a:ea typeface="Arial"/>
              <a:cs typeface="Arial"/>
              <a:sym typeface="Arial"/>
            </a:endParaRPr>
          </a:p>
          <a:p>
            <a:pPr indent="0" lvl="0" marL="0" rtl="0" algn="ctr">
              <a:lnSpc>
                <a:spcPct val="100000"/>
              </a:lnSpc>
              <a:spcBef>
                <a:spcPts val="100"/>
              </a:spcBef>
              <a:spcAft>
                <a:spcPts val="0"/>
              </a:spcAft>
              <a:buClr>
                <a:schemeClr val="accent4"/>
              </a:buClr>
              <a:buSzPts val="1100"/>
              <a:buNone/>
            </a:pPr>
            <a:r>
              <a:rPr b="1" i="1" lang="en-US" sz="1200" u="none" strike="noStrike">
                <a:solidFill>
                  <a:schemeClr val="accent4"/>
                </a:solidFill>
                <a:latin typeface="Arial"/>
                <a:ea typeface="Arial"/>
                <a:cs typeface="Arial"/>
                <a:sym typeface="Arial"/>
              </a:rPr>
              <a:t>“Oh, the places you’ll go... Oh, the things</a:t>
            </a:r>
            <a:endParaRPr sz="1200"/>
          </a:p>
          <a:p>
            <a:pPr indent="0" lvl="0" marL="0" rtl="0" algn="ctr">
              <a:lnSpc>
                <a:spcPct val="100000"/>
              </a:lnSpc>
              <a:spcBef>
                <a:spcPts val="100"/>
              </a:spcBef>
              <a:spcAft>
                <a:spcPts val="0"/>
              </a:spcAft>
              <a:buClr>
                <a:schemeClr val="accent4"/>
              </a:buClr>
              <a:buSzPts val="1100"/>
              <a:buNone/>
            </a:pPr>
            <a:r>
              <a:rPr b="1" i="1" lang="en-US" sz="1200" u="none" strike="noStrike">
                <a:solidFill>
                  <a:schemeClr val="accent4"/>
                </a:solidFill>
                <a:latin typeface="Arial"/>
                <a:ea typeface="Arial"/>
                <a:cs typeface="Arial"/>
                <a:sym typeface="Arial"/>
              </a:rPr>
              <a:t> you’ll see, with Technology!”</a:t>
            </a:r>
            <a:endParaRPr b="1" i="1" sz="1200">
              <a:solidFill>
                <a:schemeClr val="accent4"/>
              </a:solidFill>
              <a:latin typeface="Arial"/>
              <a:ea typeface="Arial"/>
              <a:cs typeface="Arial"/>
              <a:sym typeface="Arial"/>
            </a:endParaRPr>
          </a:p>
          <a:p>
            <a:pPr indent="0" lvl="0" marL="0" rtl="0" algn="ctr">
              <a:lnSpc>
                <a:spcPct val="100000"/>
              </a:lnSpc>
              <a:spcBef>
                <a:spcPts val="100"/>
              </a:spcBef>
              <a:spcAft>
                <a:spcPts val="0"/>
              </a:spcAft>
              <a:buClr>
                <a:schemeClr val="accent4"/>
              </a:buClr>
              <a:buSzPts val="1100"/>
              <a:buNone/>
            </a:pPr>
            <a:r>
              <a:rPr b="1" i="1" lang="en-US" sz="1200" u="none" strike="noStrike">
                <a:solidFill>
                  <a:schemeClr val="accent4"/>
                </a:solidFill>
                <a:latin typeface="Arial"/>
                <a:ea typeface="Arial"/>
                <a:cs typeface="Arial"/>
                <a:sym typeface="Arial"/>
              </a:rPr>
              <a:t>- Dr. Seuss Technology </a:t>
            </a:r>
            <a:endParaRPr b="1" i="1" sz="1200" u="none" strike="noStrike">
              <a:solidFill>
                <a:schemeClr val="accent4"/>
              </a:solidFill>
              <a:latin typeface="Arial"/>
              <a:ea typeface="Arial"/>
              <a:cs typeface="Arial"/>
              <a:sym typeface="Arial"/>
            </a:endParaRPr>
          </a:p>
          <a:p>
            <a:pPr indent="0" lvl="0" marL="0" rtl="0" algn="ctr">
              <a:lnSpc>
                <a:spcPct val="100000"/>
              </a:lnSpc>
              <a:spcBef>
                <a:spcPts val="100"/>
              </a:spcBef>
              <a:spcAft>
                <a:spcPts val="0"/>
              </a:spcAft>
              <a:buClr>
                <a:schemeClr val="accent4"/>
              </a:buClr>
              <a:buSzPts val="1100"/>
              <a:buNone/>
            </a:pPr>
            <a:r>
              <a:t/>
            </a:r>
            <a:endParaRPr b="1" i="1" sz="1200">
              <a:solidFill>
                <a:schemeClr val="accent4"/>
              </a:solidFill>
              <a:latin typeface="Arial"/>
              <a:ea typeface="Arial"/>
              <a:cs typeface="Arial"/>
              <a:sym typeface="Arial"/>
            </a:endParaRPr>
          </a:p>
          <a:p>
            <a:pPr indent="0" lvl="0" marL="0" rtl="0" algn="ctr">
              <a:lnSpc>
                <a:spcPct val="100000"/>
              </a:lnSpc>
              <a:spcBef>
                <a:spcPts val="100"/>
              </a:spcBef>
              <a:spcAft>
                <a:spcPts val="0"/>
              </a:spcAft>
              <a:buClr>
                <a:schemeClr val="accent4"/>
              </a:buClr>
              <a:buSzPts val="1100"/>
              <a:buNone/>
            </a:pPr>
            <a:r>
              <a:rPr b="1" i="1" lang="en-US" sz="1200">
                <a:solidFill>
                  <a:srgbClr val="FF0000"/>
                </a:solidFill>
                <a:latin typeface="Arial"/>
                <a:ea typeface="Arial"/>
                <a:cs typeface="Arial"/>
                <a:sym typeface="Arial"/>
              </a:rPr>
              <a:t>Computer Lab Website~Resources</a:t>
            </a:r>
            <a:endParaRPr b="1" i="1" sz="1200">
              <a:solidFill>
                <a:srgbClr val="FF0000"/>
              </a:solidFill>
              <a:latin typeface="Arial"/>
              <a:ea typeface="Arial"/>
              <a:cs typeface="Arial"/>
              <a:sym typeface="Arial"/>
            </a:endParaRPr>
          </a:p>
          <a:p>
            <a:pPr indent="0" lvl="0" marL="0" rtl="0" algn="ctr">
              <a:lnSpc>
                <a:spcPct val="100000"/>
              </a:lnSpc>
              <a:spcBef>
                <a:spcPts val="100"/>
              </a:spcBef>
              <a:spcAft>
                <a:spcPts val="0"/>
              </a:spcAft>
              <a:buClr>
                <a:schemeClr val="accent4"/>
              </a:buClr>
              <a:buSzPts val="1100"/>
              <a:buNone/>
            </a:pPr>
            <a:r>
              <a:rPr b="1" i="1" lang="en-US" sz="1200" u="sng">
                <a:solidFill>
                  <a:schemeClr val="hlink"/>
                </a:solidFill>
                <a:latin typeface="Arial"/>
                <a:ea typeface="Arial"/>
                <a:cs typeface="Arial"/>
                <a:sym typeface="Arial"/>
                <a:hlinkClick r:id="rId5"/>
              </a:rPr>
              <a:t>https://sites.google.com/schools.nyc.gov/ps272quaranto342/home</a:t>
            </a:r>
            <a:endParaRPr b="1" i="1" sz="1200">
              <a:solidFill>
                <a:schemeClr val="accent4"/>
              </a:solidFill>
              <a:latin typeface="Arial"/>
              <a:ea typeface="Arial"/>
              <a:cs typeface="Arial"/>
              <a:sym typeface="Arial"/>
            </a:endParaRPr>
          </a:p>
          <a:p>
            <a:pPr indent="0" lvl="0" marL="0" rtl="0" algn="l">
              <a:lnSpc>
                <a:spcPct val="100000"/>
              </a:lnSpc>
              <a:spcBef>
                <a:spcPts val="320"/>
              </a:spcBef>
              <a:spcAft>
                <a:spcPts val="0"/>
              </a:spcAft>
              <a:buClr>
                <a:schemeClr val="dk1"/>
              </a:buClr>
              <a:buSzPts val="1100"/>
              <a:buNone/>
            </a:pPr>
            <a:r>
              <a:t/>
            </a:r>
            <a:endParaRPr i="1" sz="1400">
              <a:latin typeface="Overlock"/>
              <a:ea typeface="Overlock"/>
              <a:cs typeface="Overlock"/>
              <a:sym typeface="Overlock"/>
            </a:endParaRPr>
          </a:p>
        </p:txBody>
      </p:sp>
      <p:sp>
        <p:nvSpPr>
          <p:cNvPr id="94" name="Google Shape;94;p13"/>
          <p:cNvSpPr txBox="1"/>
          <p:nvPr/>
        </p:nvSpPr>
        <p:spPr>
          <a:xfrm>
            <a:off x="126050" y="7186625"/>
            <a:ext cx="7450200" cy="226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i="1" lang="en-US" sz="1800" u="sng">
                <a:solidFill>
                  <a:schemeClr val="dk1"/>
                </a:solidFill>
                <a:latin typeface="Overlock"/>
                <a:ea typeface="Overlock"/>
                <a:cs typeface="Overlock"/>
                <a:sym typeface="Overlock"/>
              </a:rPr>
              <a:t>Science</a:t>
            </a:r>
            <a:endParaRPr b="1" i="1" sz="1800">
              <a:solidFill>
                <a:schemeClr val="dk1"/>
              </a:solidFill>
              <a:latin typeface="Overlock"/>
              <a:ea typeface="Overlock"/>
              <a:cs typeface="Overlock"/>
              <a:sym typeface="Overlock"/>
            </a:endParaRPr>
          </a:p>
          <a:p>
            <a:pPr indent="0" lvl="0" marL="0" rtl="0" algn="l">
              <a:spcBef>
                <a:spcPts val="0"/>
              </a:spcBef>
              <a:spcAft>
                <a:spcPts val="0"/>
              </a:spcAft>
              <a:buNone/>
            </a:pPr>
            <a:r>
              <a:rPr b="1" lang="en-US" sz="1600">
                <a:solidFill>
                  <a:srgbClr val="414750"/>
                </a:solidFill>
                <a:latin typeface="Overlock"/>
                <a:ea typeface="Overlock"/>
                <a:cs typeface="Overlock"/>
                <a:sym typeface="Overlock"/>
              </a:rPr>
              <a:t> Ms. Gill</a:t>
            </a:r>
            <a:endParaRPr b="1" sz="1600" u="sng">
              <a:latin typeface="Overlock"/>
              <a:ea typeface="Overlock"/>
              <a:cs typeface="Overlock"/>
              <a:sym typeface="Overlock"/>
            </a:endParaRPr>
          </a:p>
          <a:p>
            <a:pPr indent="0" lvl="0" marL="0" rtl="0" algn="l">
              <a:spcBef>
                <a:spcPts val="280"/>
              </a:spcBef>
              <a:spcAft>
                <a:spcPts val="0"/>
              </a:spcAft>
              <a:buClr>
                <a:srgbClr val="000000"/>
              </a:buClr>
              <a:buSzPts val="1400"/>
              <a:buFont typeface="Arial"/>
              <a:buNone/>
            </a:pPr>
            <a:r>
              <a:rPr lang="en-US"/>
              <a:t>Welcome to the new school year! I’m Ms. Gill and I am looking forward to being your child/children science teacher this school year. For this school year we will be focusing on the four C’s of 21st Century skills: Critical thinking, Creativity, Collaboration and Communication as students engage in and explore areas in life science, earth science and physical science. Thanks for your cooperation and support as we move forward.</a:t>
            </a:r>
            <a:endParaRPr/>
          </a:p>
          <a:p>
            <a:pPr indent="0" lvl="0" marL="0" rtl="0" algn="ctr">
              <a:spcBef>
                <a:spcPts val="0"/>
              </a:spcBef>
              <a:spcAft>
                <a:spcPts val="0"/>
              </a:spcAft>
              <a:buClr>
                <a:schemeClr val="dk1"/>
              </a:buClr>
              <a:buSzPts val="1400"/>
              <a:buFont typeface="Arial"/>
              <a:buNone/>
            </a:pPr>
            <a:r>
              <a:rPr b="1" lang="en-US" u="sng">
                <a:latin typeface="Overlock"/>
                <a:ea typeface="Overlock"/>
                <a:cs typeface="Overlock"/>
                <a:sym typeface="Overlock"/>
              </a:rPr>
              <a:t> </a:t>
            </a:r>
            <a:endParaRPr b="1" u="sng">
              <a:latin typeface="Overlock"/>
              <a:ea typeface="Overlock"/>
              <a:cs typeface="Overlock"/>
              <a:sym typeface="Overlock"/>
            </a:endParaRPr>
          </a:p>
          <a:p>
            <a:pPr indent="0" lvl="0" marL="0" rtl="0" algn="ctr">
              <a:spcBef>
                <a:spcPts val="100"/>
              </a:spcBef>
              <a:spcAft>
                <a:spcPts val="0"/>
              </a:spcAft>
              <a:buClr>
                <a:schemeClr val="dk1"/>
              </a:buClr>
              <a:buSzPts val="1400"/>
              <a:buFont typeface="Arial"/>
              <a:buNone/>
            </a:pPr>
            <a:r>
              <a:t/>
            </a:r>
            <a:endParaRPr>
              <a:latin typeface="Overlock"/>
              <a:ea typeface="Overlock"/>
              <a:cs typeface="Overlock"/>
              <a:sym typeface="Overlock"/>
            </a:endParaRPr>
          </a:p>
          <a:p>
            <a:pPr indent="0" lvl="0" marL="0" rtl="0" algn="ctr">
              <a:lnSpc>
                <a:spcPct val="107000"/>
              </a:lnSpc>
              <a:spcBef>
                <a:spcPts val="100"/>
              </a:spcBef>
              <a:spcAft>
                <a:spcPts val="0"/>
              </a:spcAft>
              <a:buClr>
                <a:schemeClr val="dk1"/>
              </a:buClr>
              <a:buSzPts val="1200"/>
              <a:buFont typeface="Arial"/>
              <a:buNone/>
            </a:pPr>
            <a:r>
              <a:t/>
            </a:r>
            <a:endParaRPr sz="1200">
              <a:solidFill>
                <a:srgbClr val="201F1E"/>
              </a:solidFill>
              <a:latin typeface="Overlock"/>
              <a:ea typeface="Overlock"/>
              <a:cs typeface="Overlock"/>
              <a:sym typeface="Overlock"/>
            </a:endParaRPr>
          </a:p>
          <a:p>
            <a:pPr indent="0" lvl="0" marL="0" rtl="0" algn="ctr">
              <a:lnSpc>
                <a:spcPct val="107000"/>
              </a:lnSpc>
              <a:spcBef>
                <a:spcPts val="0"/>
              </a:spcBef>
              <a:spcAft>
                <a:spcPts val="0"/>
              </a:spcAft>
              <a:buClr>
                <a:schemeClr val="dk1"/>
              </a:buClr>
              <a:buSzPts val="1200"/>
              <a:buFont typeface="Arial"/>
              <a:buNone/>
            </a:pPr>
            <a:r>
              <a:t/>
            </a:r>
            <a:endParaRPr sz="1200">
              <a:latin typeface="Overlock"/>
              <a:ea typeface="Overlock"/>
              <a:cs typeface="Overlock"/>
              <a:sym typeface="Overlock"/>
            </a:endParaRPr>
          </a:p>
          <a:p>
            <a:pPr indent="0" lvl="0" marL="0" rtl="0" algn="l">
              <a:spcBef>
                <a:spcPts val="220"/>
              </a:spcBef>
              <a:spcAft>
                <a:spcPts val="0"/>
              </a:spcAft>
              <a:buClr>
                <a:schemeClr val="dk1"/>
              </a:buClr>
              <a:buSzPts val="1100"/>
              <a:buFont typeface="Arial"/>
              <a:buNone/>
            </a:pPr>
            <a:r>
              <a:t/>
            </a:r>
            <a:endParaRPr i="1" sz="1100">
              <a:latin typeface="Overlock"/>
              <a:ea typeface="Overlock"/>
              <a:cs typeface="Overlock"/>
              <a:sym typeface="Overlock"/>
            </a:endParaRPr>
          </a:p>
          <a:p>
            <a:pPr indent="0" lvl="0" marL="0" rtl="0" algn="l">
              <a:spcBef>
                <a:spcPts val="0"/>
              </a:spcBef>
              <a:spcAft>
                <a:spcPts val="0"/>
              </a:spcAft>
              <a:buNone/>
            </a:pPr>
            <a:r>
              <a:t/>
            </a:r>
            <a:endParaRPr sz="3200">
              <a:solidFill>
                <a:schemeClr val="dk1"/>
              </a:solidFill>
              <a:latin typeface="Calibri"/>
              <a:ea typeface="Calibri"/>
              <a:cs typeface="Calibri"/>
              <a:sym typeface="Calibri"/>
            </a:endParaRPr>
          </a:p>
        </p:txBody>
      </p:sp>
      <p:pic>
        <p:nvPicPr>
          <p:cNvPr descr="Graphical user interface, application&#10;&#10;Description automatically generated" id="95" name="Google Shape;95;p13"/>
          <p:cNvPicPr preferRelativeResize="0"/>
          <p:nvPr/>
        </p:nvPicPr>
        <p:blipFill rotWithShape="1">
          <a:blip r:embed="rId6">
            <a:alphaModFix/>
          </a:blip>
          <a:srcRect b="182481" l="-69466" r="28303" t="-223644"/>
          <a:stretch/>
        </p:blipFill>
        <p:spPr>
          <a:xfrm rot="627840">
            <a:off x="5048681" y="6991164"/>
            <a:ext cx="2437933" cy="1211398"/>
          </a:xfrm>
          <a:prstGeom prst="rect">
            <a:avLst/>
          </a:prstGeom>
          <a:noFill/>
          <a:ln>
            <a:noFill/>
          </a:ln>
        </p:spPr>
      </p:pic>
      <p:pic>
        <p:nvPicPr>
          <p:cNvPr descr="Graphical user interface, application&#10;&#10;Description automatically generated" id="96" name="Google Shape;96;p13"/>
          <p:cNvPicPr preferRelativeResize="0"/>
          <p:nvPr/>
        </p:nvPicPr>
        <p:blipFill rotWithShape="1">
          <a:blip r:embed="rId6">
            <a:alphaModFix/>
          </a:blip>
          <a:srcRect b="0" l="0" r="0" t="0"/>
          <a:stretch/>
        </p:blipFill>
        <p:spPr>
          <a:xfrm rot="627840">
            <a:off x="5292690" y="9040927"/>
            <a:ext cx="1955968" cy="846895"/>
          </a:xfrm>
          <a:prstGeom prst="rect">
            <a:avLst/>
          </a:prstGeom>
          <a:noFill/>
          <a:ln>
            <a:noFill/>
          </a:ln>
        </p:spPr>
      </p:pic>
      <p:pic>
        <p:nvPicPr>
          <p:cNvPr descr="A picture containing text, vector graphics&#10;&#10;Description automatically generated" id="97" name="Google Shape;97;p13"/>
          <p:cNvPicPr preferRelativeResize="0"/>
          <p:nvPr/>
        </p:nvPicPr>
        <p:blipFill rotWithShape="1">
          <a:blip r:embed="rId7">
            <a:alphaModFix/>
          </a:blip>
          <a:srcRect b="0" l="0" r="0" t="0"/>
          <a:stretch/>
        </p:blipFill>
        <p:spPr>
          <a:xfrm>
            <a:off x="299219" y="9035047"/>
            <a:ext cx="1470912" cy="85866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4"/>
          <p:cNvSpPr txBox="1"/>
          <p:nvPr>
            <p:ph type="title"/>
          </p:nvPr>
        </p:nvSpPr>
        <p:spPr>
          <a:xfrm>
            <a:off x="388620" y="210870"/>
            <a:ext cx="6995160" cy="83058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b="1" i="1" lang="en-US" sz="2100" u="sng">
                <a:solidFill>
                  <a:schemeClr val="accent4"/>
                </a:solidFill>
                <a:latin typeface="Overlock"/>
                <a:ea typeface="Overlock"/>
                <a:cs typeface="Overlock"/>
                <a:sym typeface="Overlock"/>
              </a:rPr>
              <a:t>Cluster Connections~Continued</a:t>
            </a:r>
            <a:endParaRPr b="1" i="1" sz="2100" u="sng">
              <a:solidFill>
                <a:schemeClr val="accent4"/>
              </a:solidFill>
            </a:endParaRPr>
          </a:p>
          <a:p>
            <a:pPr indent="0" lvl="0" marL="0" rtl="0" algn="ctr">
              <a:lnSpc>
                <a:spcPct val="100000"/>
              </a:lnSpc>
              <a:spcBef>
                <a:spcPts val="0"/>
              </a:spcBef>
              <a:spcAft>
                <a:spcPts val="0"/>
              </a:spcAft>
              <a:buSzPts val="1400"/>
              <a:buNone/>
            </a:pPr>
            <a:r>
              <a:rPr b="1" lang="en-US" sz="2100">
                <a:solidFill>
                  <a:schemeClr val="accent4"/>
                </a:solidFill>
                <a:latin typeface="Overlock"/>
                <a:ea typeface="Overlock"/>
                <a:cs typeface="Overlock"/>
                <a:sym typeface="Overlock"/>
              </a:rPr>
              <a:t>September/October 2024</a:t>
            </a:r>
            <a:endParaRPr b="1" sz="2100">
              <a:solidFill>
                <a:schemeClr val="accent4"/>
              </a:solidFill>
            </a:endParaRPr>
          </a:p>
        </p:txBody>
      </p:sp>
      <p:sp>
        <p:nvSpPr>
          <p:cNvPr id="103" name="Google Shape;103;p14"/>
          <p:cNvSpPr txBox="1"/>
          <p:nvPr>
            <p:ph idx="2" type="body"/>
          </p:nvPr>
        </p:nvSpPr>
        <p:spPr>
          <a:xfrm>
            <a:off x="597275" y="1069489"/>
            <a:ext cx="6786600" cy="28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000"/>
              <a:buFont typeface="Arial"/>
              <a:buNone/>
            </a:pPr>
            <a:r>
              <a:rPr b="1" i="1" lang="en-US" sz="1700" u="sng">
                <a:latin typeface="Overlock"/>
                <a:ea typeface="Overlock"/>
                <a:cs typeface="Overlock"/>
                <a:sym typeface="Overlock"/>
              </a:rPr>
              <a:t>Physical Education </a:t>
            </a:r>
            <a:endParaRPr b="1" i="1" sz="1700" u="sng">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b="1" i="1" lang="en-US" sz="1600">
                <a:highlight>
                  <a:srgbClr val="FFFFFF"/>
                </a:highlight>
              </a:rPr>
              <a:t>Students and Families,</a:t>
            </a:r>
            <a:endParaRPr b="1" i="1" sz="900"/>
          </a:p>
          <a:p>
            <a:pPr indent="0" lvl="0" marL="0" rtl="0" algn="l">
              <a:lnSpc>
                <a:spcPct val="115000"/>
              </a:lnSpc>
              <a:spcBef>
                <a:spcPts val="800"/>
              </a:spcBef>
              <a:spcAft>
                <a:spcPts val="0"/>
              </a:spcAft>
              <a:buClr>
                <a:schemeClr val="dk1"/>
              </a:buClr>
              <a:buSzPts val="1100"/>
              <a:buFont typeface="Arial"/>
              <a:buNone/>
            </a:pPr>
            <a:r>
              <a:rPr lang="en-US" sz="1200">
                <a:highlight>
                  <a:srgbClr val="FFFFFF"/>
                </a:highlight>
                <a:latin typeface="Arial"/>
                <a:ea typeface="Arial"/>
                <a:cs typeface="Arial"/>
                <a:sym typeface="Arial"/>
              </a:rPr>
              <a:t>Welcome to the 2024-2025 Physical Education Program.  This school year our students can look forward to a fun, challenging, and rigorous Physical Education experience.  Students of Pre-K – 5th grade will begin the school year learning and engaging in safety management and community building. </a:t>
            </a:r>
            <a:endParaRPr sz="1200">
              <a:highlight>
                <a:srgbClr val="FFFFFF"/>
              </a:highlight>
              <a:latin typeface="Arial"/>
              <a:ea typeface="Arial"/>
              <a:cs typeface="Arial"/>
              <a:sym typeface="Arial"/>
            </a:endParaRPr>
          </a:p>
          <a:p>
            <a:pPr indent="0" lvl="0" marL="0" rtl="0" algn="l">
              <a:lnSpc>
                <a:spcPct val="115000"/>
              </a:lnSpc>
              <a:spcBef>
                <a:spcPts val="800"/>
              </a:spcBef>
              <a:spcAft>
                <a:spcPts val="0"/>
              </a:spcAft>
              <a:buClr>
                <a:schemeClr val="dk1"/>
              </a:buClr>
              <a:buSzPts val="1100"/>
              <a:buFont typeface="Arial"/>
              <a:buNone/>
            </a:pPr>
            <a:r>
              <a:rPr lang="en-US" sz="1200">
                <a:highlight>
                  <a:srgbClr val="FFFFFF"/>
                </a:highlight>
                <a:latin typeface="Arial"/>
                <a:ea typeface="Arial"/>
                <a:cs typeface="Arial"/>
                <a:sym typeface="Arial"/>
              </a:rPr>
              <a:t> The Instructional Goals for K-5 Physical Education Program for September and October are as follows:</a:t>
            </a:r>
            <a:endParaRPr sz="1200">
              <a:highlight>
                <a:srgbClr val="FFFFFF"/>
              </a:highlight>
              <a:latin typeface="Arial"/>
              <a:ea typeface="Arial"/>
              <a:cs typeface="Arial"/>
              <a:sym typeface="Arial"/>
            </a:endParaRPr>
          </a:p>
          <a:p>
            <a:pPr indent="-304800" lvl="0" marL="457200" rtl="0" algn="l">
              <a:lnSpc>
                <a:spcPct val="115000"/>
              </a:lnSpc>
              <a:spcBef>
                <a:spcPts val="1100"/>
              </a:spcBef>
              <a:spcAft>
                <a:spcPts val="0"/>
              </a:spcAft>
              <a:buClr>
                <a:schemeClr val="dk1"/>
              </a:buClr>
              <a:buSzPts val="1200"/>
              <a:buFont typeface="Arial"/>
              <a:buChar char="●"/>
            </a:pPr>
            <a:r>
              <a:rPr lang="en-US" sz="1200">
                <a:highlight>
                  <a:srgbClr val="FFFFFF"/>
                </a:highlight>
                <a:latin typeface="Arial"/>
                <a:ea typeface="Arial"/>
                <a:cs typeface="Arial"/>
                <a:sym typeface="Arial"/>
              </a:rPr>
              <a:t>September 2024</a:t>
            </a:r>
            <a:endParaRPr sz="1200">
              <a:highlight>
                <a:srgbClr val="FFFFFF"/>
              </a:highlight>
              <a:latin typeface="Arial"/>
              <a:ea typeface="Arial"/>
              <a:cs typeface="Arial"/>
              <a:sym typeface="Arial"/>
            </a:endParaRPr>
          </a:p>
          <a:p>
            <a:pPr indent="0" lvl="0" marL="228600" rtl="0" algn="l">
              <a:lnSpc>
                <a:spcPct val="115000"/>
              </a:lnSpc>
              <a:spcBef>
                <a:spcPts val="1100"/>
              </a:spcBef>
              <a:spcAft>
                <a:spcPts val="0"/>
              </a:spcAft>
              <a:buClr>
                <a:schemeClr val="dk1"/>
              </a:buClr>
              <a:buSzPts val="1100"/>
              <a:buNone/>
            </a:pPr>
            <a:r>
              <a:rPr b="1" lang="en-US" sz="1200">
                <a:highlight>
                  <a:srgbClr val="FFFFFF"/>
                </a:highlight>
                <a:latin typeface="Arial"/>
                <a:ea typeface="Arial"/>
                <a:cs typeface="Arial"/>
                <a:sym typeface="Arial"/>
              </a:rPr>
              <a:t>Safety &amp; Management</a:t>
            </a:r>
            <a:r>
              <a:rPr lang="en-US" sz="1200">
                <a:highlight>
                  <a:srgbClr val="FFFFFF"/>
                </a:highlight>
                <a:latin typeface="Arial"/>
                <a:ea typeface="Arial"/>
                <a:cs typeface="Arial"/>
                <a:sym typeface="Arial"/>
              </a:rPr>
              <a:t>: </a:t>
            </a:r>
            <a:endParaRPr sz="1200">
              <a:highlight>
                <a:srgbClr val="FFFFFF"/>
              </a:highlight>
              <a:latin typeface="Arial"/>
              <a:ea typeface="Arial"/>
              <a:cs typeface="Arial"/>
              <a:sym typeface="Arial"/>
            </a:endParaRPr>
          </a:p>
          <a:p>
            <a:pPr indent="0" lvl="0" marL="228600" rtl="0" algn="l">
              <a:lnSpc>
                <a:spcPct val="115000"/>
              </a:lnSpc>
              <a:spcBef>
                <a:spcPts val="800"/>
              </a:spcBef>
              <a:spcAft>
                <a:spcPts val="0"/>
              </a:spcAft>
              <a:buClr>
                <a:schemeClr val="dk1"/>
              </a:buClr>
              <a:buSzPts val="1100"/>
              <a:buFont typeface="Arial"/>
              <a:buNone/>
            </a:pPr>
            <a:r>
              <a:rPr lang="en-US" sz="1200">
                <a:highlight>
                  <a:srgbClr val="FFFFFF"/>
                </a:highlight>
                <a:latin typeface="Arial"/>
                <a:ea typeface="Arial"/>
                <a:cs typeface="Arial"/>
                <a:sym typeface="Arial"/>
              </a:rPr>
              <a:t>Teachers and students establish and practice class protocols and expectations promoting safe and active participation in a positive environment that is focused on student learning.  Personal responsibility, safety, proper equipment use, and student engagement are emphasized as well. </a:t>
            </a:r>
            <a:endParaRPr sz="1200">
              <a:highlight>
                <a:srgbClr val="FFFFFF"/>
              </a:highlight>
              <a:latin typeface="Arial"/>
              <a:ea typeface="Arial"/>
              <a:cs typeface="Arial"/>
              <a:sym typeface="Arial"/>
            </a:endParaRPr>
          </a:p>
          <a:p>
            <a:pPr indent="-304800" lvl="0" marL="457200" rtl="0" algn="l">
              <a:lnSpc>
                <a:spcPct val="115000"/>
              </a:lnSpc>
              <a:spcBef>
                <a:spcPts val="1100"/>
              </a:spcBef>
              <a:spcAft>
                <a:spcPts val="0"/>
              </a:spcAft>
              <a:buClr>
                <a:schemeClr val="dk1"/>
              </a:buClr>
              <a:buSzPts val="1200"/>
              <a:buFont typeface="Arial"/>
              <a:buChar char="●"/>
            </a:pPr>
            <a:r>
              <a:rPr lang="en-US" sz="1200">
                <a:highlight>
                  <a:srgbClr val="FFFFFF"/>
                </a:highlight>
                <a:latin typeface="Arial"/>
                <a:ea typeface="Arial"/>
                <a:cs typeface="Arial"/>
                <a:sym typeface="Arial"/>
              </a:rPr>
              <a:t> October 2024</a:t>
            </a:r>
            <a:endParaRPr sz="1200">
              <a:highlight>
                <a:srgbClr val="FFFFFF"/>
              </a:highlight>
              <a:latin typeface="Arial"/>
              <a:ea typeface="Arial"/>
              <a:cs typeface="Arial"/>
              <a:sym typeface="Arial"/>
            </a:endParaRPr>
          </a:p>
          <a:p>
            <a:pPr indent="0" lvl="0" marL="228600" rtl="0" algn="l">
              <a:lnSpc>
                <a:spcPct val="115000"/>
              </a:lnSpc>
              <a:spcBef>
                <a:spcPts val="1100"/>
              </a:spcBef>
              <a:spcAft>
                <a:spcPts val="0"/>
              </a:spcAft>
              <a:buClr>
                <a:schemeClr val="dk1"/>
              </a:buClr>
              <a:buSzPts val="1100"/>
              <a:buFont typeface="Arial"/>
              <a:buNone/>
            </a:pPr>
            <a:r>
              <a:rPr b="1" lang="en-US" sz="1200">
                <a:highlight>
                  <a:srgbClr val="FFFFFF"/>
                </a:highlight>
                <a:latin typeface="Arial"/>
                <a:ea typeface="Arial"/>
                <a:cs typeface="Arial"/>
                <a:sym typeface="Arial"/>
              </a:rPr>
              <a:t>Community Building:  </a:t>
            </a:r>
            <a:endParaRPr b="1" sz="1200">
              <a:highlight>
                <a:srgbClr val="FFFFFF"/>
              </a:highlight>
              <a:latin typeface="Arial"/>
              <a:ea typeface="Arial"/>
              <a:cs typeface="Arial"/>
              <a:sym typeface="Arial"/>
            </a:endParaRPr>
          </a:p>
          <a:p>
            <a:pPr indent="0" lvl="0" marL="228600" rtl="0" algn="l">
              <a:lnSpc>
                <a:spcPct val="115000"/>
              </a:lnSpc>
              <a:spcBef>
                <a:spcPts val="0"/>
              </a:spcBef>
              <a:spcAft>
                <a:spcPts val="0"/>
              </a:spcAft>
              <a:buClr>
                <a:schemeClr val="dk1"/>
              </a:buClr>
              <a:buSzPts val="1100"/>
              <a:buFont typeface="Arial"/>
              <a:buNone/>
            </a:pPr>
            <a:r>
              <a:rPr b="1" lang="en-US" sz="1200">
                <a:highlight>
                  <a:srgbClr val="FFFFFF"/>
                </a:highlight>
                <a:latin typeface="Arial"/>
                <a:ea typeface="Arial"/>
                <a:cs typeface="Arial"/>
                <a:sym typeface="Arial"/>
              </a:rPr>
              <a:t> </a:t>
            </a:r>
            <a:r>
              <a:rPr lang="en-US" sz="1200">
                <a:highlight>
                  <a:srgbClr val="FFFFFF"/>
                </a:highlight>
                <a:latin typeface="Arial"/>
                <a:ea typeface="Arial"/>
                <a:cs typeface="Arial"/>
                <a:sym typeface="Arial"/>
              </a:rPr>
              <a:t>Students develop and practice social-emotional skills through active collaboration with others in partners, small group, and large group activities.  Emphasis is placed on self-awareness, social awareness, self-management, and responsible decision making to develop positive interpersonal skills that extend beyond the P.E. setting. </a:t>
            </a:r>
            <a:endParaRPr sz="1200">
              <a:highlight>
                <a:srgbClr val="FFFFFF"/>
              </a:highlight>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sz="1200">
                <a:highlight>
                  <a:srgbClr val="FFFFFF"/>
                </a:highlight>
                <a:latin typeface="Arial"/>
                <a:ea typeface="Arial"/>
                <a:cs typeface="Arial"/>
                <a:sym typeface="Arial"/>
              </a:rPr>
              <a:t>I look forward to working together to make the most of your child's physical education experience.</a:t>
            </a:r>
            <a:endParaRPr sz="1200">
              <a:highlight>
                <a:srgbClr val="FFFFFF"/>
              </a:highlight>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sz="1200">
              <a:highlight>
                <a:srgbClr val="FFFFFF"/>
              </a:highlight>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sz="1200">
                <a:highlight>
                  <a:srgbClr val="FFFFFF"/>
                </a:highlight>
                <a:latin typeface="Arial"/>
                <a:ea typeface="Arial"/>
                <a:cs typeface="Arial"/>
                <a:sym typeface="Arial"/>
              </a:rPr>
              <a:t>Regards,</a:t>
            </a:r>
            <a:endParaRPr sz="1200">
              <a:highlight>
                <a:srgbClr val="FFFFFF"/>
              </a:highlight>
              <a:latin typeface="Arial"/>
              <a:ea typeface="Arial"/>
              <a:cs typeface="Arial"/>
              <a:sym typeface="Arial"/>
            </a:endParaRPr>
          </a:p>
          <a:p>
            <a:pPr indent="0" lvl="0" marL="0" rtl="0" algn="l">
              <a:lnSpc>
                <a:spcPct val="115000"/>
              </a:lnSpc>
              <a:spcBef>
                <a:spcPts val="0"/>
              </a:spcBef>
              <a:spcAft>
                <a:spcPts val="0"/>
              </a:spcAft>
              <a:buClr>
                <a:schemeClr val="dk1"/>
              </a:buClr>
              <a:buSzPts val="1100"/>
              <a:buNone/>
            </a:pPr>
            <a:r>
              <a:rPr lang="en-US" sz="1200">
                <a:highlight>
                  <a:srgbClr val="FFFFFF"/>
                </a:highlight>
                <a:latin typeface="Arial"/>
                <a:ea typeface="Arial"/>
                <a:cs typeface="Arial"/>
                <a:sym typeface="Arial"/>
              </a:rPr>
              <a:t>Mr. Prince</a:t>
            </a:r>
            <a:endParaRPr sz="1200">
              <a:highlight>
                <a:srgbClr val="FFFFFF"/>
              </a:highlight>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sz="1200">
              <a:highlight>
                <a:srgbClr val="FFFFFF"/>
              </a:highlight>
              <a:latin typeface="Arial"/>
              <a:ea typeface="Arial"/>
              <a:cs typeface="Arial"/>
              <a:sym typeface="Arial"/>
            </a:endParaRPr>
          </a:p>
          <a:p>
            <a:pPr indent="0" lvl="0" marL="0" rtl="0" algn="ctr">
              <a:lnSpc>
                <a:spcPct val="100000"/>
              </a:lnSpc>
              <a:spcBef>
                <a:spcPts val="0"/>
              </a:spcBef>
              <a:spcAft>
                <a:spcPts val="0"/>
              </a:spcAft>
              <a:buClr>
                <a:schemeClr val="dk1"/>
              </a:buClr>
              <a:buSzPts val="1400"/>
              <a:buNone/>
            </a:pPr>
            <a:r>
              <a:rPr b="1" lang="en-US" sz="1200" u="sng">
                <a:latin typeface="Overlock"/>
                <a:ea typeface="Overlock"/>
                <a:cs typeface="Overlock"/>
                <a:sym typeface="Overlock"/>
              </a:rPr>
              <a:t> </a:t>
            </a:r>
            <a:endParaRPr b="1" sz="1200" u="sng">
              <a:latin typeface="Overlock"/>
              <a:ea typeface="Overlock"/>
              <a:cs typeface="Overlock"/>
              <a:sym typeface="Overlock"/>
            </a:endParaRPr>
          </a:p>
          <a:p>
            <a:pPr indent="0" lvl="0" marL="0" rtl="0" algn="ctr">
              <a:lnSpc>
                <a:spcPct val="100000"/>
              </a:lnSpc>
              <a:spcBef>
                <a:spcPts val="100"/>
              </a:spcBef>
              <a:spcAft>
                <a:spcPts val="0"/>
              </a:spcAft>
              <a:buClr>
                <a:schemeClr val="dk1"/>
              </a:buClr>
              <a:buSzPts val="1400"/>
              <a:buNone/>
            </a:pPr>
            <a:r>
              <a:t/>
            </a:r>
            <a:endParaRPr sz="1400">
              <a:latin typeface="Overlock"/>
              <a:ea typeface="Overlock"/>
              <a:cs typeface="Overlock"/>
              <a:sym typeface="Overlock"/>
            </a:endParaRPr>
          </a:p>
          <a:p>
            <a:pPr indent="0" lvl="0" marL="0" marR="0" rtl="0" algn="ctr">
              <a:lnSpc>
                <a:spcPct val="107000"/>
              </a:lnSpc>
              <a:spcBef>
                <a:spcPts val="100"/>
              </a:spcBef>
              <a:spcAft>
                <a:spcPts val="0"/>
              </a:spcAft>
              <a:buClr>
                <a:schemeClr val="dk1"/>
              </a:buClr>
              <a:buSzPts val="1200"/>
              <a:buNone/>
            </a:pPr>
            <a:r>
              <a:t/>
            </a:r>
            <a:endParaRPr sz="1200">
              <a:solidFill>
                <a:srgbClr val="201F1E"/>
              </a:solidFill>
              <a:latin typeface="Overlock"/>
              <a:ea typeface="Overlock"/>
              <a:cs typeface="Overlock"/>
              <a:sym typeface="Overlock"/>
            </a:endParaRPr>
          </a:p>
          <a:p>
            <a:pPr indent="0" lvl="0" marL="0" marR="0" rtl="0" algn="ctr">
              <a:lnSpc>
                <a:spcPct val="107000"/>
              </a:lnSpc>
              <a:spcBef>
                <a:spcPts val="0"/>
              </a:spcBef>
              <a:spcAft>
                <a:spcPts val="0"/>
              </a:spcAft>
              <a:buClr>
                <a:schemeClr val="dk1"/>
              </a:buClr>
              <a:buSzPts val="1200"/>
              <a:buNone/>
            </a:pPr>
            <a:r>
              <a:t/>
            </a:r>
            <a:endParaRPr sz="1200">
              <a:latin typeface="Overlock"/>
              <a:ea typeface="Overlock"/>
              <a:cs typeface="Overlock"/>
              <a:sym typeface="Overlock"/>
            </a:endParaRPr>
          </a:p>
          <a:p>
            <a:pPr indent="0" lvl="0" marL="0" rtl="0" algn="l">
              <a:lnSpc>
                <a:spcPct val="100000"/>
              </a:lnSpc>
              <a:spcBef>
                <a:spcPts val="220"/>
              </a:spcBef>
              <a:spcAft>
                <a:spcPts val="0"/>
              </a:spcAft>
              <a:buClr>
                <a:schemeClr val="dk1"/>
              </a:buClr>
              <a:buSzPts val="1100"/>
              <a:buNone/>
            </a:pPr>
            <a:r>
              <a:t/>
            </a:r>
            <a:endParaRPr i="1" sz="1100">
              <a:latin typeface="Overlock"/>
              <a:ea typeface="Overlock"/>
              <a:cs typeface="Overlock"/>
              <a:sym typeface="Overlock"/>
            </a:endParaRPr>
          </a:p>
        </p:txBody>
      </p:sp>
      <p:pic>
        <p:nvPicPr>
          <p:cNvPr descr="Picture" id="104" name="Google Shape;104;p14"/>
          <p:cNvPicPr preferRelativeResize="0"/>
          <p:nvPr/>
        </p:nvPicPr>
        <p:blipFill rotWithShape="1">
          <a:blip r:embed="rId3">
            <a:alphaModFix/>
          </a:blip>
          <a:srcRect b="0" l="0" r="0" t="0"/>
          <a:stretch/>
        </p:blipFill>
        <p:spPr>
          <a:xfrm>
            <a:off x="3524250" y="7350100"/>
            <a:ext cx="4101749" cy="2627500"/>
          </a:xfrm>
          <a:prstGeom prst="rect">
            <a:avLst/>
          </a:prstGeom>
          <a:noFill/>
          <a:ln>
            <a:noFill/>
          </a:ln>
        </p:spPr>
      </p:pic>
      <p:sp>
        <p:nvSpPr>
          <p:cNvPr id="105" name="Google Shape;105;p14"/>
          <p:cNvSpPr txBox="1"/>
          <p:nvPr/>
        </p:nvSpPr>
        <p:spPr>
          <a:xfrm>
            <a:off x="782228" y="7644616"/>
            <a:ext cx="24810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1" lang="en-US" sz="1800" u="none" cap="none" strike="noStrike">
                <a:solidFill>
                  <a:schemeClr val="dk1"/>
                </a:solidFill>
                <a:latin typeface="Overlock"/>
                <a:ea typeface="Overlock"/>
                <a:cs typeface="Overlock"/>
                <a:sym typeface="Overlock"/>
              </a:rPr>
              <a:t>Think: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1" i="1" lang="en-US" sz="1800" u="none" cap="none" strike="noStrike">
                <a:solidFill>
                  <a:schemeClr val="dk1"/>
                </a:solidFill>
                <a:latin typeface="Overlock"/>
                <a:ea typeface="Overlock"/>
                <a:cs typeface="Overlock"/>
                <a:sym typeface="Overlock"/>
              </a:rPr>
              <a:t>What is one way you can be proactive in school or at home?</a:t>
            </a:r>
            <a:endParaRPr b="0" i="0" sz="1400" u="none" cap="none" strike="noStrike">
              <a:solidFill>
                <a:srgbClr val="000000"/>
              </a:solidFill>
              <a:latin typeface="Arial"/>
              <a:ea typeface="Arial"/>
              <a:cs typeface="Arial"/>
              <a:sym typeface="Arial"/>
            </a:endParaRPr>
          </a:p>
        </p:txBody>
      </p:sp>
      <p:cxnSp>
        <p:nvCxnSpPr>
          <p:cNvPr id="106" name="Google Shape;106;p14"/>
          <p:cNvCxnSpPr/>
          <p:nvPr/>
        </p:nvCxnSpPr>
        <p:spPr>
          <a:xfrm>
            <a:off x="361950" y="7129475"/>
            <a:ext cx="7105800" cy="9600"/>
          </a:xfrm>
          <a:prstGeom prst="straightConnector1">
            <a:avLst/>
          </a:prstGeom>
          <a:noFill/>
          <a:ln cap="flat" cmpd="sng" w="9525">
            <a:solidFill>
              <a:schemeClr val="dk2"/>
            </a:solidFill>
            <a:prstDash val="solid"/>
            <a:round/>
            <a:headEnd len="med" w="med" type="none"/>
            <a:tailEnd len="med" w="med" type="none"/>
          </a:ln>
          <a:effectLst>
            <a:reflection blurRad="0" dir="5400000" dist="38100" endA="0" endPos="65000" fadeDir="5400012" kx="0" rotWithShape="0" algn="bl" stPos="0" sy="-100000" ky="0"/>
          </a:effectLst>
        </p:spPr>
      </p:cxnSp>
      <p:sp>
        <p:nvSpPr>
          <p:cNvPr id="107" name="Google Shape;107;p14"/>
          <p:cNvSpPr txBox="1"/>
          <p:nvPr/>
        </p:nvSpPr>
        <p:spPr>
          <a:xfrm>
            <a:off x="7762875" y="4867275"/>
            <a:ext cx="9144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3200">
              <a:solidFill>
                <a:schemeClr val="dk1"/>
              </a:solidFill>
              <a:latin typeface="Calibri"/>
              <a:ea typeface="Calibri"/>
              <a:cs typeface="Calibri"/>
              <a:sym typeface="Calibri"/>
            </a:endParaRPr>
          </a:p>
        </p:txBody>
      </p:sp>
      <p:pic>
        <p:nvPicPr>
          <p:cNvPr descr="A picture containing pinwheel, clipart&#10;&#10;Description automatically generated" id="108" name="Google Shape;108;p14"/>
          <p:cNvPicPr preferRelativeResize="0"/>
          <p:nvPr/>
        </p:nvPicPr>
        <p:blipFill rotWithShape="1">
          <a:blip r:embed="rId4">
            <a:alphaModFix/>
          </a:blip>
          <a:srcRect b="0" l="0" r="0" t="0"/>
          <a:stretch/>
        </p:blipFill>
        <p:spPr>
          <a:xfrm rot="288872">
            <a:off x="5544449" y="294343"/>
            <a:ext cx="2037056" cy="114584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